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946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gold sign with white text&#10;&#10;AI-generated content may be incorrect.">
            <a:extLst>
              <a:ext uri="{FF2B5EF4-FFF2-40B4-BE49-F238E27FC236}">
                <a16:creationId xmlns:a16="http://schemas.microsoft.com/office/drawing/2014/main" id="{71624D0D-803A-8D12-11D7-1AEA15CBD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pyramid&#10;&#10;AI-generated content may be incorrect.">
            <a:extLst>
              <a:ext uri="{FF2B5EF4-FFF2-40B4-BE49-F238E27FC236}">
                <a16:creationId xmlns:a16="http://schemas.microsoft.com/office/drawing/2014/main" id="{534877B9-87D6-EAA7-794F-FDAC4B61AD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gold business card&#10;&#10;AI-generated content may be incorrect.">
            <a:extLst>
              <a:ext uri="{FF2B5EF4-FFF2-40B4-BE49-F238E27FC236}">
                <a16:creationId xmlns:a16="http://schemas.microsoft.com/office/drawing/2014/main" id="{EC252889-15A0-2AE4-A85D-927CC917D2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white photo of a building&#10;&#10;AI-generated content may be incorrect.">
            <a:extLst>
              <a:ext uri="{FF2B5EF4-FFF2-40B4-BE49-F238E27FC236}">
                <a16:creationId xmlns:a16="http://schemas.microsoft.com/office/drawing/2014/main" id="{E31E8D3A-4AF9-F4D9-58F7-DE08B200D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gold brochure with a person on the street&#10;&#10;AI-generated content may be incorrect.">
            <a:extLst>
              <a:ext uri="{FF2B5EF4-FFF2-40B4-BE49-F238E27FC236}">
                <a16:creationId xmlns:a16="http://schemas.microsoft.com/office/drawing/2014/main" id="{44BC6F72-7667-41C4-E9D4-3C864C71C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uilding with many windows&#10;&#10;AI-generated content may be incorrect.">
            <a:extLst>
              <a:ext uri="{FF2B5EF4-FFF2-40B4-BE49-F238E27FC236}">
                <a16:creationId xmlns:a16="http://schemas.microsoft.com/office/drawing/2014/main" id="{0B1FB46C-9EA6-C364-EDD0-C2964F8E4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071769-E42E-F3BD-E39E-35E3145EC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mmercial development company advertisement&#10;&#10;AI-generated content may be incorrect.">
            <a:extLst>
              <a:ext uri="{FF2B5EF4-FFF2-40B4-BE49-F238E27FC236}">
                <a16:creationId xmlns:a16="http://schemas.microsoft.com/office/drawing/2014/main" id="{2EC366DB-BC53-2311-EC0D-4CCAF85C5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person's hands&#10;&#10;AI-generated content may be incorrect.">
            <a:extLst>
              <a:ext uri="{FF2B5EF4-FFF2-40B4-BE49-F238E27FC236}">
                <a16:creationId xmlns:a16="http://schemas.microsoft.com/office/drawing/2014/main" id="{E0548026-D559-D133-6D62-0211FFC3B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uilding with many windows&#10;&#10;AI-generated content may be incorrect.">
            <a:extLst>
              <a:ext uri="{FF2B5EF4-FFF2-40B4-BE49-F238E27FC236}">
                <a16:creationId xmlns:a16="http://schemas.microsoft.com/office/drawing/2014/main" id="{E851DF91-0657-1CDE-37B5-20561C7AB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a city&#10;&#10;AI-generated content may be incorrect.">
            <a:extLst>
              <a:ext uri="{FF2B5EF4-FFF2-40B4-BE49-F238E27FC236}">
                <a16:creationId xmlns:a16="http://schemas.microsoft.com/office/drawing/2014/main" id="{419D8B60-435E-BD15-4E9D-D1A107967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uilding with many signs&#10;&#10;AI-generated content may be incorrect.">
            <a:extLst>
              <a:ext uri="{FF2B5EF4-FFF2-40B4-BE49-F238E27FC236}">
                <a16:creationId xmlns:a16="http://schemas.microsoft.com/office/drawing/2014/main" id="{CEFF748B-D34E-B506-0230-769FC873B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building&#10;&#10;AI-generated content may be incorrect.">
            <a:extLst>
              <a:ext uri="{FF2B5EF4-FFF2-40B4-BE49-F238E27FC236}">
                <a16:creationId xmlns:a16="http://schemas.microsoft.com/office/drawing/2014/main" id="{977EBA09-E85A-4773-A68F-7863B5C49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Office PowerPoint</Application>
  <PresentationFormat>Custom</PresentationFormat>
  <Paragraphs>0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ABHIXAK DEV</dc:creator>
  <cp:lastModifiedBy>ABHISHEK KUMAR</cp:lastModifiedBy>
  <cp:revision>7</cp:revision>
  <dcterms:created xsi:type="dcterms:W3CDTF">2006-08-16T00:00:00Z</dcterms:created>
  <dcterms:modified xsi:type="dcterms:W3CDTF">2025-07-23T13:23:35Z</dcterms:modified>
  <dc:identifier>DAGgRn0JvzU</dc:identifier>
</cp:coreProperties>
</file>

<file path=docProps/thumbnail.jpeg>
</file>